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9" r:id="rId7"/>
    <p:sldId id="270" r:id="rId8"/>
    <p:sldId id="271" r:id="rId9"/>
    <p:sldId id="272" r:id="rId10"/>
    <p:sldId id="274" r:id="rId11"/>
    <p:sldId id="268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9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4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5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1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8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3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18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5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7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BE9B4-19A9-4EC2-8AD4-EBD2E32D83B9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22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6845"/>
            <a:ext cx="9144000" cy="2387600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</a:rPr>
              <a:t>웹프로그래밍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수행과제 </a:t>
            </a:r>
            <a:r>
              <a:rPr lang="en-US" altLang="ko-KR" dirty="0">
                <a:latin typeface="+mj-ea"/>
              </a:rPr>
              <a:t>8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6520"/>
            <a:ext cx="9144000" cy="1655762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  <a:ea typeface="+mj-ea"/>
              </a:rPr>
              <a:t>빅데이터</a:t>
            </a:r>
            <a:r>
              <a:rPr lang="ko-KR" altLang="en-US" dirty="0" smtClean="0">
                <a:latin typeface="+mj-ea"/>
                <a:ea typeface="+mj-ea"/>
              </a:rPr>
              <a:t> 전공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20185135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서주현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1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9</a:t>
            </a:r>
            <a:endParaRPr lang="ko-KR" altLang="en-US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22" y="1308129"/>
            <a:ext cx="4314825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338" y="6075635"/>
            <a:ext cx="394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work08-&gt; work09 -&gt; work07 </a:t>
            </a:r>
          </a:p>
          <a:p>
            <a:r>
              <a:rPr lang="ko-KR" altLang="en-US" dirty="0" smtClean="0"/>
              <a:t>순으로 로드 후 뒤로 가기 한 상태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45" y="3894433"/>
            <a:ext cx="3075136" cy="21812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833" y="1308129"/>
            <a:ext cx="3115724" cy="21213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779" y="3894434"/>
            <a:ext cx="3117778" cy="21848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78842" y="3338218"/>
            <a:ext cx="23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back() </a:t>
            </a:r>
            <a:r>
              <a:rPr lang="ko-KR" altLang="en-US" dirty="0" smtClean="0"/>
              <a:t>버튼 클릭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65814" y="6075634"/>
            <a:ext cx="281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forward() </a:t>
            </a:r>
            <a:r>
              <a:rPr lang="ko-KR" altLang="en-US" dirty="0" smtClean="0"/>
              <a:t>버튼 클릭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613" y="2454023"/>
            <a:ext cx="3055580" cy="21377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08577" y="4591744"/>
            <a:ext cx="23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go(-1) </a:t>
            </a:r>
            <a:r>
              <a:rPr lang="ko-KR" altLang="en-US" dirty="0" smtClean="0"/>
              <a:t>버튼 클릭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5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</a:rPr>
              <a:t>감사합니다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47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</a:t>
            </a:r>
            <a:endParaRPr lang="ko-KR" altLang="en-US" dirty="0">
              <a:latin typeface="+mj-ea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997" y="1110878"/>
            <a:ext cx="2603871" cy="23232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7547" y="6191250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0095" y="3434131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한림대학교 로드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110878"/>
            <a:ext cx="4952797" cy="34119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604" y="4537092"/>
            <a:ext cx="3617068" cy="16763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325" y="1110878"/>
            <a:ext cx="2618582" cy="23232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997" y="3976319"/>
            <a:ext cx="2603871" cy="23565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96713" y="3434131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스마트리드 로드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0095" y="635199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en-US" altLang="ko-KR" dirty="0" err="1" smtClean="0">
                <a:latin typeface="+mj-ea"/>
                <a:ea typeface="+mj-ea"/>
              </a:rPr>
              <a:t>sw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사업단</a:t>
            </a:r>
            <a:r>
              <a:rPr lang="ko-KR" altLang="en-US" dirty="0" smtClean="0">
                <a:latin typeface="+mj-ea"/>
                <a:ea typeface="+mj-ea"/>
              </a:rPr>
              <a:t> 로드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73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2</a:t>
            </a:r>
            <a:endParaRPr lang="ko-KR" altLang="en-US" dirty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4808" y="4028572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8" y="1620415"/>
            <a:ext cx="4750140" cy="3915755"/>
          </a:xfrm>
          <a:prstGeom prst="rect">
            <a:avLst/>
          </a:prstGeom>
        </p:spPr>
      </p:pic>
      <p:pic>
        <p:nvPicPr>
          <p:cNvPr id="9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82790" y="1781873"/>
            <a:ext cx="2499671" cy="22302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66077" y="4012156"/>
            <a:ext cx="23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한림대학교 로드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333" y="1781873"/>
            <a:ext cx="3248174" cy="22302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5072" y="4965060"/>
            <a:ext cx="5370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새 윈도우 닫기 클릭 시 한림대학교 창 닫아진다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현재 윈도우 닫기 클릭 시 처음 로딩 파일 닫기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882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3</a:t>
            </a:r>
            <a:endParaRPr lang="ko-KR" altLang="en-US" dirty="0"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0619" y="3114675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3493" y="5482121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마우스 위에 올릴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6" y="1128794"/>
            <a:ext cx="4731669" cy="41173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992" y="1205720"/>
            <a:ext cx="2930567" cy="1908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9703" t="12119" r="71907" b="72627"/>
          <a:stretch/>
        </p:blipFill>
        <p:spPr>
          <a:xfrm>
            <a:off x="5670991" y="3484007"/>
            <a:ext cx="2930568" cy="19981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86" y="3484007"/>
            <a:ext cx="2746106" cy="18821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40466" y="5482121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마우스 올리고</a:t>
            </a:r>
            <a:r>
              <a:rPr lang="en-US" altLang="ko-KR" dirty="0" smtClean="0">
                <a:latin typeface="+mj-ea"/>
                <a:ea typeface="+mj-ea"/>
              </a:rPr>
              <a:t> 5</a:t>
            </a:r>
            <a:r>
              <a:rPr lang="ko-KR" altLang="en-US" dirty="0" smtClean="0">
                <a:latin typeface="+mj-ea"/>
                <a:ea typeface="+mj-ea"/>
              </a:rPr>
              <a:t>초 뒤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48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4</a:t>
            </a:r>
            <a:endParaRPr lang="ko-KR" altLang="en-US" dirty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3429" y="3042207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8012" y="5354256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가만히 있을 때</a:t>
            </a:r>
            <a:r>
              <a:rPr lang="ko-KR" altLang="en-US" dirty="0" smtClean="0">
                <a:latin typeface="+mj-ea"/>
                <a:ea typeface="+mj-ea"/>
              </a:rPr>
              <a:t>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1" y="1092065"/>
            <a:ext cx="4610100" cy="5076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1" y="1092065"/>
            <a:ext cx="2822549" cy="19324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1" y="3411539"/>
            <a:ext cx="2822549" cy="19249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868" y="3420168"/>
            <a:ext cx="2782874" cy="1916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54357" y="535673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클릭 시 멈춤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54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5</a:t>
            </a:r>
            <a:endParaRPr lang="ko-KR" altLang="en-US" dirty="0"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1345" y="2108798"/>
            <a:ext cx="4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03635" y="2293464"/>
            <a:ext cx="4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3368" y="4453492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40444" y="4453492"/>
            <a:ext cx="34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가만히 둘 경우 스크롤이 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   맨 밑까지 내려간 후 멈춤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5" y="1137508"/>
            <a:ext cx="3194185" cy="54239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57" y="2108798"/>
            <a:ext cx="3465159" cy="23651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444" y="2108798"/>
            <a:ext cx="3471593" cy="23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6</a:t>
            </a:r>
            <a:endParaRPr lang="ko-KR" altLang="en-US" dirty="0"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1345" y="2108798"/>
            <a:ext cx="4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(3)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03628" y="2108798"/>
            <a:ext cx="4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(4)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9869" y="3336197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7435" y="5751426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err="1" smtClean="0">
                <a:latin typeface="+mj-ea"/>
                <a:ea typeface="+mj-ea"/>
              </a:rPr>
              <a:t>네이버</a:t>
            </a:r>
            <a:r>
              <a:rPr lang="ko-KR" altLang="en-US" dirty="0" smtClean="0">
                <a:latin typeface="+mj-ea"/>
                <a:ea typeface="+mj-ea"/>
              </a:rPr>
              <a:t> 선택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9" y="1341351"/>
            <a:ext cx="4962525" cy="441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468" y="1341351"/>
            <a:ext cx="3013290" cy="2052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79" y="3705529"/>
            <a:ext cx="3019579" cy="2041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159" y="1341351"/>
            <a:ext cx="2996168" cy="2059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80170" y="3336197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err="1" smtClean="0">
                <a:latin typeface="+mj-ea"/>
                <a:ea typeface="+mj-ea"/>
              </a:rPr>
              <a:t>구글</a:t>
            </a:r>
            <a:r>
              <a:rPr lang="ko-KR" altLang="en-US" dirty="0" smtClean="0">
                <a:latin typeface="+mj-ea"/>
                <a:ea typeface="+mj-ea"/>
              </a:rPr>
              <a:t> 선택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477" y="3705530"/>
            <a:ext cx="3015850" cy="20466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18506" y="5751426"/>
            <a:ext cx="36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마이크로소프트</a:t>
            </a:r>
            <a:r>
              <a:rPr lang="ko-KR" altLang="en-US" dirty="0" smtClean="0">
                <a:latin typeface="+mj-ea"/>
                <a:ea typeface="+mj-ea"/>
              </a:rPr>
              <a:t> 선택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01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7</a:t>
            </a:r>
            <a:endParaRPr lang="ko-KR" altLang="en-US" dirty="0">
              <a:latin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0945" y="1214718"/>
            <a:ext cx="4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(5)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39425" y="1214718"/>
            <a:ext cx="4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(6)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06" y="1041972"/>
            <a:ext cx="4284074" cy="56504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108" y="1041972"/>
            <a:ext cx="5276678" cy="50516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0791" y="6093606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52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8</a:t>
            </a:r>
            <a:endParaRPr lang="ko-KR" altLang="en-US" dirty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68545" y="1346095"/>
            <a:ext cx="4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(7)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0545" y="2291678"/>
            <a:ext cx="4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(8)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6651" y="3360416"/>
            <a:ext cx="270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ko-KR" altLang="en-US" dirty="0" smtClean="0"/>
              <a:t>스크린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77" y="1655145"/>
            <a:ext cx="5160369" cy="34105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80" y="1002456"/>
            <a:ext cx="3353566" cy="24020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679" y="3719928"/>
            <a:ext cx="3353566" cy="24243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06651" y="6144321"/>
            <a:ext cx="270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ko-KR" altLang="en-US" dirty="0" smtClean="0"/>
              <a:t>스크린 </a:t>
            </a:r>
            <a:r>
              <a:rPr lang="en-US" altLang="ko-KR" dirty="0"/>
              <a:t>2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52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569</TotalTime>
  <Words>229</Words>
  <Application>Microsoft Office PowerPoint</Application>
  <PresentationFormat>와이드스크린</PresentationFormat>
  <Paragraphs>51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맑은 고딕</vt:lpstr>
      <vt:lpstr>Office 테마</vt:lpstr>
      <vt:lpstr>웹프로그래밍 수행과제 8</vt:lpstr>
      <vt:lpstr>실습과제 1</vt:lpstr>
      <vt:lpstr>실습과제 2</vt:lpstr>
      <vt:lpstr>실습과제 3</vt:lpstr>
      <vt:lpstr>실습과제 4</vt:lpstr>
      <vt:lpstr>실습과제 5</vt:lpstr>
      <vt:lpstr>실습과제 6</vt:lpstr>
      <vt:lpstr>실습과제 7</vt:lpstr>
      <vt:lpstr>실습과제 8</vt:lpstr>
      <vt:lpstr>실습과제 9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 실습과제 2</dc:title>
  <dc:creator>서 주현</dc:creator>
  <cp:lastModifiedBy>서 주현</cp:lastModifiedBy>
  <cp:revision>36</cp:revision>
  <dcterms:created xsi:type="dcterms:W3CDTF">2020-09-12T20:20:26Z</dcterms:created>
  <dcterms:modified xsi:type="dcterms:W3CDTF">2020-11-13T14:19:43Z</dcterms:modified>
</cp:coreProperties>
</file>